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3" r:id="rId1"/>
  </p:sldMasterIdLst>
  <p:sldIdLst>
    <p:sldId id="256" r:id="rId2"/>
    <p:sldId id="262" r:id="rId3"/>
    <p:sldId id="267" r:id="rId4"/>
    <p:sldId id="268" r:id="rId5"/>
    <p:sldId id="261" r:id="rId6"/>
    <p:sldId id="26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4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890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058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69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978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302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750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549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6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69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293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08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10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71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92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74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463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7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ractice.actdigitalservices.org/tao/Main/login" TargetMode="External"/><Relationship Id="rId2" Type="http://schemas.openxmlformats.org/officeDocument/2006/relationships/hyperlink" Target="https://www.mathhelp.com/act-math-test-prep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BF5CB-759C-4067-B276-D645E7E4AE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Fall 2020 ACT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D046A4-682B-4B67-9B70-587C2CE0AC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Student Presentation</a:t>
            </a:r>
          </a:p>
        </p:txBody>
      </p:sp>
    </p:spTree>
    <p:extLst>
      <p:ext uri="{BB962C8B-B14F-4D97-AF65-F5344CB8AC3E}">
        <p14:creationId xmlns:p14="http://schemas.microsoft.com/office/powerpoint/2010/main" val="1583662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C3DDC-4BA8-420E-9683-F4BDB952C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Testing at EHS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6E6E0-7A9A-4A80-8DC4-216DCD5A2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 Window runs from Tuesday, October 6</a:t>
            </a:r>
            <a:r>
              <a:rPr lang="en-US" baseline="30000" dirty="0"/>
              <a:t>th</a:t>
            </a:r>
            <a:r>
              <a:rPr lang="en-US" dirty="0"/>
              <a:t> – Friday, October 16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EHS will conduct AM &amp; PM testing sessions:</a:t>
            </a:r>
          </a:p>
          <a:p>
            <a:pPr lvl="1"/>
            <a:r>
              <a:rPr lang="en-US" dirty="0"/>
              <a:t>8:00 – 11:30 AM</a:t>
            </a:r>
          </a:p>
          <a:p>
            <a:pPr lvl="1"/>
            <a:r>
              <a:rPr lang="en-US" dirty="0"/>
              <a:t>12:30 – 3:30 PM</a:t>
            </a:r>
          </a:p>
          <a:p>
            <a:pPr marL="0" indent="0" algn="ctr">
              <a:buNone/>
            </a:pPr>
            <a:r>
              <a:rPr lang="en-US" sz="1400" i="1" dirty="0">
                <a:solidFill>
                  <a:srgbClr val="FFFF00"/>
                </a:solidFill>
              </a:rPr>
              <a:t>*Students are considered late once distribution of testing materials begins</a:t>
            </a:r>
          </a:p>
          <a:p>
            <a:r>
              <a:rPr lang="en-US" dirty="0"/>
              <a:t>Homeroom teachers are contacting students who need ACT testing</a:t>
            </a:r>
          </a:p>
          <a:p>
            <a:r>
              <a:rPr lang="en-US" dirty="0"/>
              <a:t>The ACT is an excellent opportunity for students who wish to graduate in December and are still in need of a passing math and/or reading score.</a:t>
            </a:r>
          </a:p>
        </p:txBody>
      </p:sp>
    </p:spTree>
    <p:extLst>
      <p:ext uri="{BB962C8B-B14F-4D97-AF65-F5344CB8AC3E}">
        <p14:creationId xmlns:p14="http://schemas.microsoft.com/office/powerpoint/2010/main" val="82278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C3DDC-4BA8-420E-9683-F4BDB952C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take the ACT?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6E6E0-7A9A-4A80-8DC4-216DCD5A2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4138"/>
            <a:ext cx="8946541" cy="1564925"/>
          </a:xfrm>
        </p:spPr>
        <p:txBody>
          <a:bodyPr/>
          <a:lstStyle/>
          <a:p>
            <a:r>
              <a:rPr lang="en-US" dirty="0"/>
              <a:t>Students must meet testing requirements in English and Algebra I (math).</a:t>
            </a:r>
          </a:p>
          <a:p>
            <a:r>
              <a:rPr lang="en-US" dirty="0"/>
              <a:t>Earning a concordant score on the ACT is </a:t>
            </a:r>
            <a:r>
              <a:rPr lang="en-US" b="1" u="sng" dirty="0"/>
              <a:t>one</a:t>
            </a:r>
            <a:r>
              <a:rPr lang="en-US" dirty="0"/>
              <a:t> way to meet the graduation requirements.</a:t>
            </a:r>
          </a:p>
          <a:p>
            <a:endParaRPr lang="en-US" u="sng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9196253-2663-4BA9-9FCD-EAFFA68A1A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139760"/>
              </p:ext>
            </p:extLst>
          </p:nvPr>
        </p:nvGraphicFramePr>
        <p:xfrm>
          <a:off x="1103312" y="3539876"/>
          <a:ext cx="8946542" cy="2754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271">
                  <a:extLst>
                    <a:ext uri="{9D8B030D-6E8A-4147-A177-3AD203B41FA5}">
                      <a16:colId xmlns:a16="http://schemas.microsoft.com/office/drawing/2014/main" val="3042801662"/>
                    </a:ext>
                  </a:extLst>
                </a:gridCol>
                <a:gridCol w="4473271">
                  <a:extLst>
                    <a:ext uri="{9D8B030D-6E8A-4147-A177-3AD203B41FA5}">
                      <a16:colId xmlns:a16="http://schemas.microsoft.com/office/drawing/2014/main" val="872921230"/>
                    </a:ext>
                  </a:extLst>
                </a:gridCol>
              </a:tblGrid>
              <a:tr h="3799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 English &amp; 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 Math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255511"/>
                  </a:ext>
                </a:extLst>
              </a:tr>
              <a:tr h="2374919">
                <a:tc>
                  <a:txBody>
                    <a:bodyPr/>
                    <a:lstStyle/>
                    <a:p>
                      <a:r>
                        <a:rPr lang="en-US" dirty="0"/>
                        <a:t>Earn a combined </a:t>
                      </a:r>
                      <a:r>
                        <a:rPr lang="en-US" b="1" dirty="0"/>
                        <a:t>average score of 18</a:t>
                      </a:r>
                      <a:r>
                        <a:rPr lang="en-US" dirty="0"/>
                        <a:t> on the </a:t>
                      </a:r>
                      <a:r>
                        <a:rPr lang="en-US" b="1" dirty="0"/>
                        <a:t>ACT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English and Reading </a:t>
                      </a:r>
                      <a:r>
                        <a:rPr lang="en-US" dirty="0"/>
                        <a:t>sections.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Students who entered high school before 2018 meet requirements if they earn a score of 19 or better on the ACT Reading section.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Earn </a:t>
                      </a:r>
                      <a:r>
                        <a:rPr lang="en-US" b="1" dirty="0"/>
                        <a:t>a score of 16 or better</a:t>
                      </a:r>
                      <a:r>
                        <a:rPr lang="en-US" dirty="0"/>
                        <a:t> on the </a:t>
                      </a:r>
                      <a:r>
                        <a:rPr lang="en-US" b="1" dirty="0"/>
                        <a:t>ACT Math </a:t>
                      </a:r>
                      <a:r>
                        <a:rPr lang="en-US" dirty="0"/>
                        <a:t>section to meet graduation requirements.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417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10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C3DDC-4BA8-420E-9683-F4BDB952C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I prepare?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6E6E0-7A9A-4A80-8DC4-216DCD5A2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96278"/>
            <a:ext cx="8946541" cy="1179444"/>
          </a:xfrm>
        </p:spPr>
        <p:txBody>
          <a:bodyPr/>
          <a:lstStyle/>
          <a:p>
            <a:r>
              <a:rPr lang="en-US" dirty="0"/>
              <a:t>There are numerous online resources available for ACT Prep.  Many of the resources include sample questions and practice tests.  Visit ACT.org.</a:t>
            </a:r>
          </a:p>
          <a:p>
            <a:endParaRPr lang="en-US" u="sng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9196253-2663-4BA9-9FCD-EAFFA68A1A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191784"/>
              </p:ext>
            </p:extLst>
          </p:nvPr>
        </p:nvGraphicFramePr>
        <p:xfrm>
          <a:off x="1103312" y="2875722"/>
          <a:ext cx="8946542" cy="3580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271">
                  <a:extLst>
                    <a:ext uri="{9D8B030D-6E8A-4147-A177-3AD203B41FA5}">
                      <a16:colId xmlns:a16="http://schemas.microsoft.com/office/drawing/2014/main" val="3042801662"/>
                    </a:ext>
                  </a:extLst>
                </a:gridCol>
                <a:gridCol w="4473271">
                  <a:extLst>
                    <a:ext uri="{9D8B030D-6E8A-4147-A177-3AD203B41FA5}">
                      <a16:colId xmlns:a16="http://schemas.microsoft.com/office/drawing/2014/main" val="872921230"/>
                    </a:ext>
                  </a:extLst>
                </a:gridCol>
              </a:tblGrid>
              <a:tr h="47159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 English &amp; 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 Math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255511"/>
                  </a:ext>
                </a:extLst>
              </a:tr>
              <a:tr h="2947466">
                <a:tc>
                  <a:txBody>
                    <a:bodyPr/>
                    <a:lstStyle/>
                    <a:p>
                      <a:r>
                        <a:rPr lang="en-US" b="1" dirty="0"/>
                        <a:t>Join our ACT Prep sessions! </a:t>
                      </a:r>
                      <a:r>
                        <a:rPr lang="en-US" dirty="0"/>
                        <a:t>Ms. Hamilton has prepared </a:t>
                      </a:r>
                      <a:r>
                        <a:rPr lang="en-US" b="1" dirty="0"/>
                        <a:t>5 prep sessions </a:t>
                      </a:r>
                      <a:r>
                        <a:rPr lang="en-US" dirty="0"/>
                        <a:t>designed to get you ready for testing.</a:t>
                      </a:r>
                    </a:p>
                    <a:p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Links can be located in the </a:t>
                      </a:r>
                      <a:r>
                        <a:rPr lang="en-US" b="1" dirty="0"/>
                        <a:t>“Announcements” section of APEX</a:t>
                      </a:r>
                      <a:r>
                        <a:rPr lang="en-US" dirty="0"/>
                        <a:t>, located </a:t>
                      </a:r>
                      <a:r>
                        <a:rPr lang="en-US"/>
                        <a:t>on </a:t>
                      </a:r>
                      <a:r>
                        <a:rPr lang="en-US" smtClean="0"/>
                        <a:t>your </a:t>
                      </a:r>
                      <a:r>
                        <a:rPr lang="en-US" dirty="0"/>
                        <a:t>student dashboard.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Simply </a:t>
                      </a:r>
                      <a:r>
                        <a:rPr lang="en-US" b="1" dirty="0"/>
                        <a:t>copy &amp; paste the link </a:t>
                      </a:r>
                      <a:r>
                        <a:rPr lang="en-US" dirty="0"/>
                        <a:t>in your browser to get started.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Practice ACT math questions online at:</a:t>
                      </a:r>
                    </a:p>
                    <a:p>
                      <a:endParaRPr lang="en-US" dirty="0"/>
                    </a:p>
                    <a:p>
                      <a:pPr algn="ctr"/>
                      <a:r>
                        <a:rPr lang="en-US" sz="1800" b="1" dirty="0">
                          <a:solidFill>
                            <a:srgbClr val="002060"/>
                          </a:solidFill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https://www.mathhelp.com/act-math-test-prep/</a:t>
                      </a:r>
                      <a:endParaRPr lang="en-US" sz="18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18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sz="1800" b="1" dirty="0">
                          <a:solidFill>
                            <a:srgbClr val="002060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https://practice.actdigitalservices.org/tao/Main/login</a:t>
                      </a:r>
                      <a:endParaRPr lang="en-US" sz="18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18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sz="1800" b="0" dirty="0">
                          <a:solidFill>
                            <a:srgbClr val="002060"/>
                          </a:solidFill>
                        </a:rPr>
                        <a:t>(login as guest)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417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85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215A2-B94C-4E3A-9FB9-BEB83F63E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B26BD-D6DF-43EE-AEEC-9FD78A122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973407"/>
            <a:ext cx="8946541" cy="4268368"/>
          </a:xfrm>
        </p:spPr>
        <p:txBody>
          <a:bodyPr>
            <a:normAutofit/>
          </a:bodyPr>
          <a:lstStyle/>
          <a:p>
            <a:r>
              <a:rPr lang="en-US" dirty="0"/>
              <a:t>Arrive at least </a:t>
            </a:r>
            <a:r>
              <a:rPr lang="en-US" dirty="0">
                <a:solidFill>
                  <a:srgbClr val="FFFF00"/>
                </a:solidFill>
              </a:rPr>
              <a:t>20 minutes early</a:t>
            </a:r>
            <a:r>
              <a:rPr lang="en-US" dirty="0"/>
              <a:t> for testing.  Students who are testing at 8:00 AM should arrive by 7:40 AM.</a:t>
            </a:r>
          </a:p>
          <a:p>
            <a:r>
              <a:rPr lang="en-US" dirty="0"/>
              <a:t>Cell phones should be left in your car or turned completely off and given to the room supervisor.</a:t>
            </a:r>
          </a:p>
          <a:p>
            <a:r>
              <a:rPr lang="en-US" dirty="0"/>
              <a:t>You may bring a snack, but it can only be eaten during breaks.</a:t>
            </a:r>
          </a:p>
          <a:p>
            <a:r>
              <a:rPr lang="en-US" dirty="0"/>
              <a:t>Bring some form of ID for check-in.</a:t>
            </a:r>
          </a:p>
          <a:p>
            <a:r>
              <a:rPr lang="en-US" dirty="0"/>
              <a:t>Follow all testing rules and directions given by the room supervisor.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810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0CF74-45CB-4ED2-ABFB-948932B7F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about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56AF8-AE37-4952-848B-74423BB81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Contact </a:t>
            </a:r>
            <a:r>
              <a:rPr lang="en-US" sz="3200" dirty="0">
                <a:solidFill>
                  <a:srgbClr val="FFFF00"/>
                </a:solidFill>
              </a:rPr>
              <a:t>Delvin Vick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(Office) 727-474-1237</a:t>
            </a:r>
          </a:p>
          <a:p>
            <a:pPr marL="0" indent="0" algn="ctr">
              <a:buNone/>
            </a:pPr>
            <a:r>
              <a:rPr lang="en-US" sz="3200" dirty="0"/>
              <a:t>(Cell) 315-263-9540</a:t>
            </a:r>
          </a:p>
          <a:p>
            <a:pPr marL="0" indent="0" algn="ctr">
              <a:buNone/>
            </a:pPr>
            <a:r>
              <a:rPr lang="en-US" sz="3200" dirty="0"/>
              <a:t>delvin.vick@enterprisehs.org</a:t>
            </a:r>
          </a:p>
        </p:txBody>
      </p:sp>
    </p:spTree>
    <p:extLst>
      <p:ext uri="{BB962C8B-B14F-4D97-AF65-F5344CB8AC3E}">
        <p14:creationId xmlns:p14="http://schemas.microsoft.com/office/powerpoint/2010/main" val="1605543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319</TotalTime>
  <Words>383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Fall 2020 ACT</vt:lpstr>
      <vt:lpstr>ACT Testing at EHS</vt:lpstr>
      <vt:lpstr>Why take the ACT?</vt:lpstr>
      <vt:lpstr>How can I prepare?</vt:lpstr>
      <vt:lpstr>Testing Sessions</vt:lpstr>
      <vt:lpstr>Questions about Testing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2020 ACT</dc:title>
  <dc:creator>Delvin Vick</dc:creator>
  <cp:lastModifiedBy>Donna L. Hulbert</cp:lastModifiedBy>
  <cp:revision>30</cp:revision>
  <dcterms:created xsi:type="dcterms:W3CDTF">2020-09-24T20:24:27Z</dcterms:created>
  <dcterms:modified xsi:type="dcterms:W3CDTF">2020-09-28T18:33:11Z</dcterms:modified>
</cp:coreProperties>
</file>